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1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619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6507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5899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529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0777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577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161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9977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5333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5016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1426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F0C82-C8AC-4965-BDC6-58E0FBF63C57}" type="datetimeFigureOut">
              <a:rPr lang="fr-FR" smtClean="0"/>
              <a:t>09/06/2022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D4E4B-85CA-4A55-9839-95520A1B283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114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5327" y="152841"/>
            <a:ext cx="5122139" cy="660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95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693" y="959436"/>
            <a:ext cx="5611008" cy="426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6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890" y="660219"/>
            <a:ext cx="5125165" cy="546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24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745" y="497711"/>
            <a:ext cx="3744506" cy="588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5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542" y="1100851"/>
            <a:ext cx="7439642" cy="469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848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513" y="369714"/>
            <a:ext cx="5001323" cy="621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00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8703" y="630270"/>
            <a:ext cx="4466499" cy="588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49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607" y="960699"/>
            <a:ext cx="7862539" cy="503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6752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Grand écran</PresentationFormat>
  <Paragraphs>0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laurent ruhlmann</dc:creator>
  <cp:lastModifiedBy>laurent ruhlmann</cp:lastModifiedBy>
  <cp:revision>1</cp:revision>
  <dcterms:created xsi:type="dcterms:W3CDTF">2022-06-09T07:01:15Z</dcterms:created>
  <dcterms:modified xsi:type="dcterms:W3CDTF">2022-06-09T07:01:55Z</dcterms:modified>
</cp:coreProperties>
</file>